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1" roundtripDataSignature="AMtx7mhXcQiQwC+z7OXX5vZ+7ZcL3VUh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/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●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○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■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●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○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■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●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○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Char char="■"/>
              <a:defRPr b="0" i="0" sz="1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2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●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○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■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●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○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■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●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○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■"/>
              <a:def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2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●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○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■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●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○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■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●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○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■"/>
              <a:defRPr b="0" i="0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●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○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■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●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○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■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●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○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■"/>
              <a:defRPr b="0" i="0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2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2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"/>
              <a:t>‹#›</a:t>
            </a:fld>
            <a:endParaRPr/>
          </a:p>
        </p:txBody>
      </p:sp>
      <p:cxnSp>
        <p:nvCxnSpPr>
          <p:cNvPr id="7" name="Google Shape;7;p16"/>
          <p:cNvCxnSpPr/>
          <p:nvPr/>
        </p:nvCxnSpPr>
        <p:spPr>
          <a:xfrm>
            <a:off x="0" y="37828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" name="Google Shape;8;p16"/>
          <p:cNvCxnSpPr/>
          <p:nvPr/>
        </p:nvCxnSpPr>
        <p:spPr>
          <a:xfrm>
            <a:off x="0" y="762078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" name="Google Shape;9;p16"/>
          <p:cNvCxnSpPr/>
          <p:nvPr/>
        </p:nvCxnSpPr>
        <p:spPr>
          <a:xfrm>
            <a:off x="0" y="1140363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" name="Google Shape;10;p16"/>
          <p:cNvCxnSpPr/>
          <p:nvPr/>
        </p:nvCxnSpPr>
        <p:spPr>
          <a:xfrm>
            <a:off x="0" y="1531503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" name="Google Shape;11;p16"/>
          <p:cNvCxnSpPr/>
          <p:nvPr/>
        </p:nvCxnSpPr>
        <p:spPr>
          <a:xfrm>
            <a:off x="0" y="1909788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" name="Google Shape;12;p16"/>
          <p:cNvCxnSpPr/>
          <p:nvPr/>
        </p:nvCxnSpPr>
        <p:spPr>
          <a:xfrm>
            <a:off x="0" y="2293581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" name="Google Shape;13;p16"/>
          <p:cNvCxnSpPr/>
          <p:nvPr/>
        </p:nvCxnSpPr>
        <p:spPr>
          <a:xfrm>
            <a:off x="0" y="2671866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" name="Google Shape;14;p16"/>
          <p:cNvCxnSpPr/>
          <p:nvPr/>
        </p:nvCxnSpPr>
        <p:spPr>
          <a:xfrm>
            <a:off x="0" y="3029753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" name="Google Shape;15;p16"/>
          <p:cNvCxnSpPr/>
          <p:nvPr/>
        </p:nvCxnSpPr>
        <p:spPr>
          <a:xfrm>
            <a:off x="0" y="3408038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6" name="Google Shape;16;p16"/>
          <p:cNvCxnSpPr/>
          <p:nvPr/>
        </p:nvCxnSpPr>
        <p:spPr>
          <a:xfrm>
            <a:off x="0" y="38230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" name="Google Shape;17;p16"/>
          <p:cNvCxnSpPr/>
          <p:nvPr/>
        </p:nvCxnSpPr>
        <p:spPr>
          <a:xfrm>
            <a:off x="0" y="421602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" name="Google Shape;18;p16"/>
          <p:cNvCxnSpPr/>
          <p:nvPr/>
        </p:nvCxnSpPr>
        <p:spPr>
          <a:xfrm>
            <a:off x="0" y="46292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" name="Google Shape;19;p16"/>
          <p:cNvCxnSpPr/>
          <p:nvPr/>
        </p:nvCxnSpPr>
        <p:spPr>
          <a:xfrm>
            <a:off x="0" y="50320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0" name="Google Shape;20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161952" y="55676"/>
            <a:ext cx="920998" cy="7064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412674" cy="2285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8139552" cy="95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091026" cy="1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015849" cy="131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015850" cy="13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" y="6"/>
            <a:ext cx="7892152" cy="146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8075227" cy="117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824899" cy="340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18405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"/>
            <a:ext cx="6793674" cy="250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"/>
            <a:ext cx="7337949" cy="202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0513"/>
            <a:ext cx="7085601" cy="233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941702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015848" cy="183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793173" cy="14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